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E64"/>
    <a:srgbClr val="092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0824" y="2877445"/>
            <a:ext cx="8791575" cy="834374"/>
          </a:xfrm>
        </p:spPr>
        <p:txBody>
          <a:bodyPr/>
          <a:lstStyle/>
          <a:p>
            <a:r>
              <a:rPr lang="hr-HR" b="1" i="1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Izrada 4x4x4 Led kocke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77466" y="568624"/>
            <a:ext cx="31189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800" i="1" dirty="0">
                <a:latin typeface="Arial" panose="020B0604020202020204" pitchFamily="34" charset="0"/>
                <a:cs typeface="Arial" panose="020B0604020202020204" pitchFamily="34" charset="0"/>
              </a:rPr>
              <a:t>Nikola Pejda</a:t>
            </a:r>
          </a:p>
          <a:p>
            <a:pPr algn="ctr"/>
            <a:r>
              <a:rPr lang="hr-HR" sz="2800" i="1" dirty="0">
                <a:latin typeface="Arial" panose="020B0604020202020204" pitchFamily="34" charset="0"/>
                <a:cs typeface="Arial" panose="020B0604020202020204" pitchFamily="34" charset="0"/>
              </a:rPr>
              <a:t>Dipl. Ing.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3347" y="5977701"/>
            <a:ext cx="218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i="1" dirty="0">
                <a:latin typeface="Arial" panose="020B0604020202020204" pitchFamily="34" charset="0"/>
                <a:cs typeface="Arial" panose="020B0604020202020204" pitchFamily="34" charset="0"/>
              </a:rPr>
              <a:t>Dominik Tvorek</a:t>
            </a:r>
          </a:p>
          <a:p>
            <a:pPr algn="ctr"/>
            <a:r>
              <a:rPr lang="hr-HR" sz="2000" i="1" dirty="0">
                <a:latin typeface="Arial" panose="020B0604020202020204" pitchFamily="34" charset="0"/>
                <a:cs typeface="Arial" panose="020B0604020202020204" pitchFamily="34" charset="0"/>
              </a:rPr>
              <a:t>4.B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50882" y="322402"/>
            <a:ext cx="1741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i="1" dirty="0">
                <a:latin typeface="Arial Narrow" panose="020B0606020202030204" pitchFamily="34" charset="0"/>
                <a:cs typeface="Arial" panose="020B0604020202020204" pitchFamily="34" charset="0"/>
              </a:rPr>
              <a:t>Strojarska tehnička škola Frana Bošnjakovića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0359025" y="0"/>
            <a:ext cx="0" cy="1628384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282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5661" y="142245"/>
            <a:ext cx="46596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Još samo preostaje povezati ostale komponente prema shemi na slici i to sve spojiti na Arduino počevši od digitalnog pina 0 do analognog pina 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Emitere tranzistora obavezno spojiti na pin GND na Arduinu.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729" y="2173571"/>
            <a:ext cx="8332272" cy="46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41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8487" y="2630466"/>
            <a:ext cx="2642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i="1" dirty="0">
                <a:latin typeface="Arial" panose="020B0604020202020204" pitchFamily="34" charset="0"/>
                <a:cs typeface="Arial" panose="020B0604020202020204" pitchFamily="34" charset="0"/>
              </a:rPr>
              <a:t>Izradio:</a:t>
            </a:r>
          </a:p>
          <a:p>
            <a:pPr algn="ctr"/>
            <a:r>
              <a:rPr lang="hr-HR" sz="2000" i="1" dirty="0">
                <a:latin typeface="Arial" panose="020B0604020202020204" pitchFamily="34" charset="0"/>
                <a:cs typeface="Arial" panose="020B0604020202020204" pitchFamily="34" charset="0"/>
              </a:rPr>
              <a:t>Dominik Tvorek 4.B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97884" y="6325644"/>
            <a:ext cx="407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i="1" dirty="0">
                <a:latin typeface="Arial" panose="020B0604020202020204" pitchFamily="34" charset="0"/>
                <a:cs typeface="Arial" panose="020B0604020202020204" pitchFamily="34" charset="0"/>
              </a:rPr>
              <a:t>Zagreb, 2.10.2016.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33363" y="2630466"/>
            <a:ext cx="3031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i="1" dirty="0">
                <a:latin typeface="Arial" panose="020B0604020202020204" pitchFamily="34" charset="0"/>
                <a:cs typeface="Arial" panose="020B0604020202020204" pitchFamily="34" charset="0"/>
              </a:rPr>
              <a:t>Za: </a:t>
            </a:r>
          </a:p>
          <a:p>
            <a:pPr algn="ctr"/>
            <a:r>
              <a:rPr lang="hr-HR" sz="2000" i="1" dirty="0">
                <a:latin typeface="Arial" panose="020B0604020202020204" pitchFamily="34" charset="0"/>
                <a:cs typeface="Arial" panose="020B0604020202020204" pitchFamily="34" charset="0"/>
              </a:rPr>
              <a:t>prof. Nikola Pejda </a:t>
            </a:r>
          </a:p>
          <a:p>
            <a:pPr algn="ctr"/>
            <a:r>
              <a:rPr lang="hr-HR" sz="2000" i="1" dirty="0">
                <a:latin typeface="Arial" panose="020B0604020202020204" pitchFamily="34" charset="0"/>
                <a:cs typeface="Arial" panose="020B0604020202020204" pitchFamily="34" charset="0"/>
              </a:rPr>
              <a:t>dipl.ing.</a:t>
            </a:r>
          </a:p>
        </p:txBody>
      </p:sp>
    </p:spTree>
    <p:extLst>
      <p:ext uri="{BB962C8B-B14F-4D97-AF65-F5344CB8AC3E}">
        <p14:creationId xmlns:p14="http://schemas.microsoft.com/office/powerpoint/2010/main" val="138797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0077" y="325678"/>
            <a:ext cx="503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>
                <a:latin typeface="Arial" panose="020B0604020202020204" pitchFamily="34" charset="0"/>
                <a:cs typeface="Arial" panose="020B0604020202020204" pitchFamily="34" charset="0"/>
              </a:rPr>
              <a:t>Potrebne komponente: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46340" y="1039660"/>
            <a:ext cx="53736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>
                <a:latin typeface="Arial" panose="020B0604020202020204" pitchFamily="34" charset="0"/>
                <a:cs typeface="Arial" panose="020B0604020202020204" pitchFamily="34" charset="0"/>
              </a:rPr>
              <a:t>Bušena tiskana pločica 80x90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>
                <a:latin typeface="Arial" panose="020B0604020202020204" pitchFamily="34" charset="0"/>
                <a:cs typeface="Arial" panose="020B0604020202020204" pitchFamily="34" charset="0"/>
              </a:rPr>
              <a:t>70 difuznih LE dioda 5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>
                <a:latin typeface="Arial" panose="020B0604020202020204" pitchFamily="34" charset="0"/>
                <a:cs typeface="Arial" panose="020B0604020202020204" pitchFamily="34" charset="0"/>
              </a:rPr>
              <a:t>5 otpornika 1k</a:t>
            </a:r>
            <a:r>
              <a:rPr lang="el-GR" sz="2000" dirty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hr-H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>
                <a:latin typeface="Arial" panose="020B0604020202020204" pitchFamily="34" charset="0"/>
                <a:cs typeface="Arial" panose="020B0604020202020204" pitchFamily="34" charset="0"/>
              </a:rPr>
              <a:t>5 otpornika 100</a:t>
            </a:r>
            <a:r>
              <a:rPr lang="el-GR" sz="2000" dirty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hr-H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>
                <a:latin typeface="Arial" panose="020B0604020202020204" pitchFamily="34" charset="0"/>
                <a:cs typeface="Arial" panose="020B0604020202020204" pitchFamily="34" charset="0"/>
              </a:rPr>
              <a:t>5 tranzistora BC547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>
                <a:latin typeface="Arial" panose="020B0604020202020204" pitchFamily="34" charset="0"/>
                <a:cs typeface="Arial" panose="020B0604020202020204" pitchFamily="34" charset="0"/>
              </a:rPr>
              <a:t>1 Ženski strip konektor, 40pin.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>
                <a:latin typeface="Arial" panose="020B0604020202020204" pitchFamily="34" charset="0"/>
                <a:cs typeface="Arial" panose="020B0604020202020204" pitchFamily="34" charset="0"/>
              </a:rPr>
              <a:t>3m bakrene žice 0.6mm punog presjeka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>
                <a:latin typeface="Arial" panose="020B0604020202020204" pitchFamily="34" charset="0"/>
                <a:cs typeface="Arial" panose="020B0604020202020204" pitchFamily="34" charset="0"/>
              </a:rPr>
              <a:t>Sirovo drvo 80x80x20mm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13743" y="325678"/>
            <a:ext cx="4296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>
                <a:latin typeface="Arial" panose="020B0604020202020204" pitchFamily="34" charset="0"/>
                <a:cs typeface="Arial" panose="020B0604020202020204" pitchFamily="34" charset="0"/>
              </a:rPr>
              <a:t>Potrebni alat: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388274" y="0"/>
            <a:ext cx="0" cy="38830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13743" y="1039660"/>
            <a:ext cx="349476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>
                <a:latin typeface="Arial" panose="020B0604020202020204" pitchFamily="34" charset="0"/>
                <a:cs typeface="Arial" panose="020B0604020202020204" pitchFamily="34" charset="0"/>
              </a:rPr>
              <a:t>Lemilica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>
                <a:latin typeface="Arial" panose="020B0604020202020204" pitchFamily="34" charset="0"/>
                <a:cs typeface="Arial" panose="020B0604020202020204" pitchFamily="34" charset="0"/>
              </a:rPr>
              <a:t>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>
                <a:latin typeface="Arial" panose="020B0604020202020204" pitchFamily="34" charset="0"/>
                <a:cs typeface="Arial" panose="020B0604020202020204" pitchFamily="34" charset="0"/>
              </a:rPr>
              <a:t>Sijekača kliješta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>
                <a:latin typeface="Arial" panose="020B0604020202020204" pitchFamily="34" charset="0"/>
                <a:cs typeface="Arial" panose="020B0604020202020204" pitchFamily="34" charset="0"/>
              </a:rPr>
              <a:t>Špic kliješta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>
                <a:latin typeface="Arial" panose="020B0604020202020204" pitchFamily="34" charset="0"/>
                <a:cs typeface="Arial" panose="020B0604020202020204" pitchFamily="34" charset="0"/>
              </a:rPr>
              <a:t>4x4x4 LED šablona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>
                <a:latin typeface="Arial" panose="020B0604020202020204" pitchFamily="34" charset="0"/>
                <a:cs typeface="Arial" panose="020B0604020202020204" pitchFamily="34" charset="0"/>
              </a:rPr>
              <a:t>Bušilica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>
                <a:latin typeface="Arial" panose="020B0604020202020204" pitchFamily="34" charset="0"/>
                <a:cs typeface="Arial" panose="020B0604020202020204" pitchFamily="34" charset="0"/>
              </a:rPr>
              <a:t>Svrdlo za drvo 5mm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799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6894" y="2215067"/>
            <a:ext cx="4183693" cy="4199451"/>
          </a:xfrm>
        </p:spPr>
      </p:pic>
      <p:sp>
        <p:nvSpPr>
          <p:cNvPr id="5" name="TextBox 4"/>
          <p:cNvSpPr txBox="1"/>
          <p:nvPr/>
        </p:nvSpPr>
        <p:spPr>
          <a:xfrm>
            <a:off x="1553228" y="350729"/>
            <a:ext cx="3532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>
                <a:latin typeface="Arial" panose="020B0604020202020204" pitchFamily="34" charset="0"/>
                <a:cs typeface="Arial" panose="020B0604020202020204" pitchFamily="34" charset="0"/>
              </a:rPr>
              <a:t>Izrada LED šablone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91014" y="1237050"/>
            <a:ext cx="4070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U komadu sirovog drveta dimenzija 80x80x20mm treba izbušiti 16 rupa dubine 10mm i promjera 5mm tako da su međusobno udaljene 20mm.</a:t>
            </a:r>
          </a:p>
        </p:txBody>
      </p:sp>
    </p:spTree>
    <p:extLst>
      <p:ext uri="{BB962C8B-B14F-4D97-AF65-F5344CB8AC3E}">
        <p14:creationId xmlns:p14="http://schemas.microsoft.com/office/powerpoint/2010/main" val="325972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2707" y="0"/>
            <a:ext cx="479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>
                <a:latin typeface="Arial" panose="020B0604020202020204" pitchFamily="34" charset="0"/>
                <a:cs typeface="Arial" panose="020B0604020202020204" pitchFamily="34" charset="0"/>
              </a:rPr>
              <a:t>Izrada LED konstrukcije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02498" y="1014608"/>
            <a:ext cx="42713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Da bi LE diode mogle samostalno ”levitirati” u konstrukciji potrebno ih je međusobno povezati njihovim vlastitim nožicama odnosno anodama(+) i katodama(-).</a:t>
            </a:r>
          </a:p>
          <a:p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Svaka LE dioda po standardu ima dvije oznake katode: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2497" y="5076204"/>
            <a:ext cx="4271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Prije nego što počnemo stavljati LE diode u šablonu potrebno ih je saviti u odgovarajući oblik.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20" t="16066" r="16161" b="14942"/>
          <a:stretch/>
        </p:blipFill>
        <p:spPr>
          <a:xfrm rot="5400000">
            <a:off x="6176373" y="842375"/>
            <a:ext cx="6858000" cy="5173251"/>
          </a:xfrm>
        </p:spPr>
      </p:pic>
      <p:sp>
        <p:nvSpPr>
          <p:cNvPr id="6" name="Arrow: Left 5"/>
          <p:cNvSpPr/>
          <p:nvPr/>
        </p:nvSpPr>
        <p:spPr>
          <a:xfrm>
            <a:off x="9769614" y="3429000"/>
            <a:ext cx="451626" cy="321421"/>
          </a:xfrm>
          <a:prstGeom prst="leftArrow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Arrow: Left 6"/>
          <p:cNvSpPr/>
          <p:nvPr/>
        </p:nvSpPr>
        <p:spPr>
          <a:xfrm rot="10800000">
            <a:off x="8858702" y="3429000"/>
            <a:ext cx="451626" cy="32142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TextBox 7"/>
          <p:cNvSpPr txBox="1"/>
          <p:nvPr/>
        </p:nvSpPr>
        <p:spPr>
          <a:xfrm>
            <a:off x="7505178" y="3350311"/>
            <a:ext cx="2467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Anoda(+)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21240" y="3404321"/>
            <a:ext cx="2467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Katoda(-)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64317" y="3404321"/>
            <a:ext cx="3705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1. Katoda je uvijek kraća nožica,    dok je anoda duža.</a:t>
            </a:r>
            <a:endParaRPr lang="hr-HR" dirty="0"/>
          </a:p>
        </p:txBody>
      </p:sp>
      <p:sp>
        <p:nvSpPr>
          <p:cNvPr id="11" name="TextBox 10"/>
          <p:cNvSpPr txBox="1"/>
          <p:nvPr/>
        </p:nvSpPr>
        <p:spPr>
          <a:xfrm>
            <a:off x="1864317" y="4101763"/>
            <a:ext cx="3970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2. Kućište LE diode je na strani katode označeno odnosno odrezano. 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62132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sp>
        <p:nvSpPr>
          <p:cNvPr id="17" name="Arrow: Curved Up 16"/>
          <p:cNvSpPr/>
          <p:nvPr/>
        </p:nvSpPr>
        <p:spPr>
          <a:xfrm rot="18930060">
            <a:off x="2653752" y="3303740"/>
            <a:ext cx="1216152" cy="731520"/>
          </a:xfrm>
          <a:prstGeom prst="curvedUpArrow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61556" y="613774"/>
            <a:ext cx="553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>
                <a:latin typeface="Arial" panose="020B0604020202020204" pitchFamily="34" charset="0"/>
                <a:cs typeface="Arial" panose="020B0604020202020204" pitchFamily="34" charset="0"/>
              </a:rPr>
              <a:t>Prvo savijamo katodu tako da ostane paralelna sa anodom, ali da kut u odnosu na kućište bude 90°.</a:t>
            </a:r>
          </a:p>
        </p:txBody>
      </p:sp>
      <p:sp>
        <p:nvSpPr>
          <p:cNvPr id="19" name="Arrow: Left 18"/>
          <p:cNvSpPr/>
          <p:nvPr/>
        </p:nvSpPr>
        <p:spPr>
          <a:xfrm rot="16200000">
            <a:off x="3196725" y="2276605"/>
            <a:ext cx="451626" cy="321421"/>
          </a:xfrm>
          <a:prstGeom prst="leftArrow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TextBox 19"/>
          <p:cNvSpPr txBox="1"/>
          <p:nvPr/>
        </p:nvSpPr>
        <p:spPr>
          <a:xfrm>
            <a:off x="2884900" y="1811392"/>
            <a:ext cx="2467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Katoda(-)</a:t>
            </a:r>
          </a:p>
        </p:txBody>
      </p:sp>
    </p:spTree>
    <p:extLst>
      <p:ext uri="{BB962C8B-B14F-4D97-AF65-F5344CB8AC3E}">
        <p14:creationId xmlns:p14="http://schemas.microsoft.com/office/powerpoint/2010/main" val="2549982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sp>
        <p:nvSpPr>
          <p:cNvPr id="6" name="Arrow: Curved Up 5"/>
          <p:cNvSpPr/>
          <p:nvPr/>
        </p:nvSpPr>
        <p:spPr>
          <a:xfrm rot="16200000">
            <a:off x="1597914" y="2890382"/>
            <a:ext cx="1216152" cy="731520"/>
          </a:xfrm>
          <a:prstGeom prst="curvedUpArrow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7" name="Arrow: Left 6"/>
          <p:cNvSpPr/>
          <p:nvPr/>
        </p:nvSpPr>
        <p:spPr>
          <a:xfrm>
            <a:off x="3405999" y="3864218"/>
            <a:ext cx="451626" cy="321421"/>
          </a:xfrm>
          <a:prstGeom prst="leftArrow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TextBox 7"/>
          <p:cNvSpPr txBox="1"/>
          <p:nvPr/>
        </p:nvSpPr>
        <p:spPr>
          <a:xfrm>
            <a:off x="3857625" y="3824873"/>
            <a:ext cx="2467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Katoda(-)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6608" y="589358"/>
            <a:ext cx="4283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>
                <a:latin typeface="Arial" panose="020B0604020202020204" pitchFamily="34" charset="0"/>
                <a:cs typeface="Arial" panose="020B0604020202020204" pitchFamily="34" charset="0"/>
              </a:rPr>
              <a:t>Zatim savijamo anodu tako da kut u odnosu na prethodno savijenu katodu bude 90°. </a:t>
            </a:r>
          </a:p>
        </p:txBody>
      </p:sp>
    </p:spTree>
    <p:extLst>
      <p:ext uri="{BB962C8B-B14F-4D97-AF65-F5344CB8AC3E}">
        <p14:creationId xmlns:p14="http://schemas.microsoft.com/office/powerpoint/2010/main" val="1712212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sp>
        <p:nvSpPr>
          <p:cNvPr id="5" name="Arrow: Curved Up 4"/>
          <p:cNvSpPr/>
          <p:nvPr/>
        </p:nvSpPr>
        <p:spPr>
          <a:xfrm rot="7328876">
            <a:off x="1762521" y="2827834"/>
            <a:ext cx="670081" cy="414455"/>
          </a:xfrm>
          <a:prstGeom prst="curvedUpArrow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6" name="Arrow: Left 5"/>
          <p:cNvSpPr/>
          <p:nvPr/>
        </p:nvSpPr>
        <p:spPr>
          <a:xfrm rot="19075977">
            <a:off x="1795071" y="1446693"/>
            <a:ext cx="451626" cy="321421"/>
          </a:xfrm>
          <a:prstGeom prst="leftArrow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TextBox 6"/>
          <p:cNvSpPr txBox="1"/>
          <p:nvPr/>
        </p:nvSpPr>
        <p:spPr>
          <a:xfrm>
            <a:off x="2296195" y="1207293"/>
            <a:ext cx="2467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Katoda(-)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0687" y="488516"/>
            <a:ext cx="3858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>
                <a:latin typeface="Arial" panose="020B0604020202020204" pitchFamily="34" charset="0"/>
                <a:cs typeface="Arial" panose="020B0604020202020204" pitchFamily="34" charset="0"/>
              </a:rPr>
              <a:t>I na kraju anodu savijemo pod kutem od 90° odmah iznad proširenja na metalu nožice.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938" y="2377537"/>
            <a:ext cx="5333354" cy="4000016"/>
          </a:xfrm>
          <a:prstGeom prst="rect">
            <a:avLst/>
          </a:prstGeom>
        </p:spPr>
      </p:pic>
      <p:sp>
        <p:nvSpPr>
          <p:cNvPr id="10" name="Arrow: Curved Up 9"/>
          <p:cNvSpPr/>
          <p:nvPr/>
        </p:nvSpPr>
        <p:spPr>
          <a:xfrm rot="9367789">
            <a:off x="7158380" y="3249843"/>
            <a:ext cx="1216152" cy="731520"/>
          </a:xfrm>
          <a:prstGeom prst="curvedUpArrow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827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2602" y="551145"/>
            <a:ext cx="5999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Savijene diode postavljamo u šablonu tako da katoda uvijek bude okrenuta prema desno i krećemo od gornje desne rupe na šabloni.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2602" y="1520983"/>
            <a:ext cx="59999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Kada smo popunili prvi red katode treba skratiti toliko da se mogu zalemiti na katodu susjedne diode.</a:t>
            </a:r>
          </a:p>
          <a:p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Ako smo to dobro izveli katode od sve 4 diode bi trebale biti u istom pravcu i na istom potencijalu odnosno jedan vodič.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Taj postupak ponovimo za ostala 3 reda na šabloni.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Kada smo to napravili odsječemo višak katode sa zadnjih desnih dioda i sa istosmjernim izvorom napona od 3V provjerimo spojeve i ispravnost dioda jer naknadno odlemljivanje i zamjena dioda bi bio jako težak i kompliciran postupak. </a:t>
            </a:r>
          </a:p>
        </p:txBody>
      </p:sp>
    </p:spTree>
    <p:extLst>
      <p:ext uri="{BB962C8B-B14F-4D97-AF65-F5344CB8AC3E}">
        <p14:creationId xmlns:p14="http://schemas.microsoft.com/office/powerpoint/2010/main" val="904814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7760" y="601249"/>
            <a:ext cx="50354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Sada još dodamo bakreni vodič koji na dva mjesta povezuje redove (katode) tako da cijeli kat (svih 16 dioda) imaju zajdeničku katodu.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Ove postupke ponovimo za ostala 3 kata dioda te ih po dovršetku povežemo preostalim anodama tako da anoda diode sa prvog kata se zalemi na anodu diode sa drugog kata itd... čime dobijemo 16 stupaca po 4 spojene anode.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Sada se još jednom provjere spojevi sa naponom od 3V na svim katovima i svim stupcima.</a:t>
            </a:r>
          </a:p>
        </p:txBody>
      </p:sp>
    </p:spTree>
    <p:extLst>
      <p:ext uri="{BB962C8B-B14F-4D97-AF65-F5344CB8AC3E}">
        <p14:creationId xmlns:p14="http://schemas.microsoft.com/office/powerpoint/2010/main" val="7836228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342</TotalTime>
  <Words>494</Words>
  <Application>Microsoft Office PowerPoint</Application>
  <PresentationFormat>Widescreen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Narrow</vt:lpstr>
      <vt:lpstr>Calibri</vt:lpstr>
      <vt:lpstr>Trebuchet MS</vt:lpstr>
      <vt:lpstr>Tw Cen MT</vt:lpstr>
      <vt:lpstr>Circuit</vt:lpstr>
      <vt:lpstr>Izrada 4x4x4 Led kocke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Izrada 4x4x4 Led kocke</dc:title>
  <dc:creator>Dominik Tvorek</dc:creator>
  <cp:lastModifiedBy>Dominik Tvorek</cp:lastModifiedBy>
  <cp:revision>25</cp:revision>
  <dcterms:created xsi:type="dcterms:W3CDTF">2016-10-02T16:51:20Z</dcterms:created>
  <dcterms:modified xsi:type="dcterms:W3CDTF">2016-10-03T01:50:42Z</dcterms:modified>
</cp:coreProperties>
</file>